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2"/>
          <a:stretch/>
        </p:blipFill>
        <p:spPr>
          <a:xfrm rot="5400000">
            <a:off x="12230" y="2235027"/>
            <a:ext cx="3744416" cy="2977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8640"/>
            <a:ext cx="7406640" cy="836854"/>
          </a:xfrm>
        </p:spPr>
        <p:txBody>
          <a:bodyPr/>
          <a:lstStyle/>
          <a:p>
            <a:r>
              <a:rPr lang="ru-RU" dirty="0" err="1" smtClean="0">
                <a:latin typeface="Comic Sans MS" pitchFamily="66" charset="0"/>
              </a:rPr>
              <a:t>Селфи-квест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5248" y="975421"/>
            <a:ext cx="6768752" cy="17526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«Прочти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Саров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51520" y="5661248"/>
            <a:ext cx="8712968" cy="1032520"/>
          </a:xfrm>
          <a:prstGeom prst="rect">
            <a:avLst/>
          </a:prstGeom>
        </p:spPr>
        <p:txBody>
          <a:bodyPr tIns="0">
            <a:normAutofit lnSpcReduction="10000"/>
          </a:bodyPr>
          <a:lstStyle/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000" b="1" smtClean="0">
                <a:solidFill>
                  <a:schemeClr val="tx2">
                    <a:shade val="30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Работу выполнили у</a:t>
            </a: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чащиеся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6 В класса </a:t>
            </a:r>
            <a:b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</a:b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МБОУ Школа № 14 города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Сарова,</a:t>
            </a:r>
            <a:endParaRPr kumimoji="0" lang="en-US" sz="2000" b="1" i="0" u="none" strike="noStrike" kern="1200" cap="none" spc="0" normalizeH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</a:endParaRPr>
          </a:p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 руководитель М. Н. Леонтьева, 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m-uszova@yandex.ru</a:t>
            </a:r>
            <a:endParaRPr kumimoji="0" lang="ru-RU" sz="2000" b="1" i="0" u="none" strike="noStrike" kern="1200" cap="none" spc="0" normalizeH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</a:endParaRPr>
          </a:p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211" y="2276872"/>
            <a:ext cx="4244189" cy="3183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5222" y="116632"/>
            <a:ext cx="6870700" cy="762000"/>
          </a:xfrm>
        </p:spPr>
        <p:txBody>
          <a:bodyPr/>
          <a:lstStyle/>
          <a:p>
            <a:pPr algn="ctr"/>
            <a:r>
              <a:rPr lang="ru-RU" b="1" dirty="0">
                <a:latin typeface="Comic Sans MS" pitchFamily="66" charset="0"/>
              </a:rPr>
              <a:t>Улица Шевченко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784" y="5445224"/>
            <a:ext cx="8206680" cy="1256184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самых радостных краях не знаю ничего красивей, достойной матери счастливой, с ребёнком малым на руках…</a:t>
            </a:r>
          </a:p>
          <a:p>
            <a:pPr marL="82296" indent="0" algn="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Тарас Шевченко</a:t>
            </a:r>
          </a:p>
        </p:txBody>
      </p:sp>
      <p:pic>
        <p:nvPicPr>
          <p:cNvPr id="32772" name="Picture 4" descr="Миш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21838"/>
            <a:ext cx="4896544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 descr="Портр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3973"/>
            <a:ext cx="3206750" cy="4148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0158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88640"/>
            <a:ext cx="5348053" cy="57755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Comic Sans MS" pitchFamily="66" charset="0"/>
              </a:rPr>
              <a:t>Улица Горького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5589240"/>
            <a:ext cx="8354888" cy="1080120"/>
          </a:xfrm>
        </p:spPr>
        <p:txBody>
          <a:bodyPr>
            <a:normAutofit fontScale="62500" lnSpcReduction="20000"/>
          </a:bodyPr>
          <a:lstStyle/>
          <a:p>
            <a:pPr marL="82296" indent="0" algn="just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Если человеку неуютно спать на одном боку – он переворачивается другим боком, - говорил 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Горький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.- Так отчего же, если неуютно жить, вы жалуетесь на судьбу. Перевернитесь другой стороной!</a:t>
            </a:r>
          </a:p>
          <a:p>
            <a:endParaRPr lang="ru-RU" dirty="0"/>
          </a:p>
        </p:txBody>
      </p:sp>
      <p:pic>
        <p:nvPicPr>
          <p:cNvPr id="33796" name="Picture 4" descr="SbXm0_fyGy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680" y="1062273"/>
            <a:ext cx="32004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3888432" cy="4996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9115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436052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  <a:latin typeface="Comic Sans MS" pitchFamily="66" charset="0"/>
              </a:rPr>
              <a:t>Улица Пушкина</a:t>
            </a:r>
            <a:endParaRPr lang="ru-RU" b="1" dirty="0">
              <a:effectLst/>
              <a:latin typeface="Comic Sans MS" pitchFamily="66" charset="0"/>
            </a:endParaRPr>
          </a:p>
        </p:txBody>
      </p:sp>
      <p:pic>
        <p:nvPicPr>
          <p:cNvPr id="5" name="Содержимое 4" descr="OoAw5BQIxh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7905"/>
          <a:stretch>
            <a:fillRect/>
          </a:stretch>
        </p:blipFill>
        <p:spPr>
          <a:xfrm>
            <a:off x="251520" y="1340768"/>
            <a:ext cx="4624081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http://1.bp.blogspot.com/-K65Lc1yU0R4/VA2AyjSwnOI/AAAAAAAAAp4/3KStEWhrDNM/s1600/%D0%93%D0%B5%2B%D0%9D%2B%D0%9F%D1%83%D1%88%D0%BA%D0%B8%D0%BD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6" t="-1" b="1866"/>
          <a:stretch/>
        </p:blipFill>
        <p:spPr bwMode="auto">
          <a:xfrm flipH="1">
            <a:off x="5220072" y="620688"/>
            <a:ext cx="3528392" cy="4001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5085184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3763" indent="-893763"/>
            <a:r>
              <a:rPr lang="ru-RU" sz="3200" b="1" dirty="0" smtClean="0">
                <a:latin typeface="Comic Sans MS" pitchFamily="66" charset="0"/>
              </a:rPr>
              <a:t>Мы все учились понемногу </a:t>
            </a:r>
            <a:br>
              <a:rPr lang="ru-RU" sz="3200" b="1" dirty="0" smtClean="0">
                <a:latin typeface="Comic Sans MS" pitchFamily="66" charset="0"/>
              </a:rPr>
            </a:br>
            <a:r>
              <a:rPr lang="ru-RU" sz="3200" b="1" dirty="0" smtClean="0">
                <a:latin typeface="Comic Sans MS" pitchFamily="66" charset="0"/>
              </a:rPr>
              <a:t>чему-нибудь и как-нибудь… </a:t>
            </a:r>
            <a:br>
              <a:rPr lang="ru-RU" sz="3200" b="1" dirty="0" smtClean="0">
                <a:latin typeface="Comic Sans MS" pitchFamily="66" charset="0"/>
              </a:rPr>
            </a:br>
            <a:r>
              <a:rPr lang="ru-RU" sz="3200" b="1" dirty="0" smtClean="0">
                <a:latin typeface="Comic Sans MS" pitchFamily="66" charset="0"/>
              </a:rPr>
              <a:t>А. С. Пушкин «Евгений Онегин»</a:t>
            </a:r>
            <a:endParaRPr lang="ru-RU" sz="32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ayQrR-poU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2" t="6593" r="28206" b="24176"/>
          <a:stretch>
            <a:fillRect/>
          </a:stretch>
        </p:blipFill>
        <p:spPr bwMode="auto">
          <a:xfrm>
            <a:off x="3183330" y="484380"/>
            <a:ext cx="2528672" cy="45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845" y="188640"/>
            <a:ext cx="1962944" cy="9906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Comic Sans MS" pitchFamily="66" charset="0"/>
              </a:rPr>
              <a:t>Улица </a:t>
            </a:r>
            <a:br>
              <a:rPr lang="ru-RU" sz="4000" b="1" dirty="0">
                <a:latin typeface="Comic Sans MS" pitchFamily="66" charset="0"/>
              </a:rPr>
            </a:br>
            <a:r>
              <a:rPr lang="ru-RU" sz="4000" b="1" dirty="0">
                <a:latin typeface="Comic Sans MS" pitchFamily="66" charset="0"/>
              </a:rPr>
              <a:t>Гоголя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5373216"/>
            <a:ext cx="7558608" cy="12954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b="1" dirty="0">
                <a:latin typeface="Comic Sans MS" pitchFamily="66" charset="0"/>
              </a:rPr>
              <a:t>Молодость счастлива тем, что у нее есть будущее</a:t>
            </a:r>
            <a:r>
              <a:rPr lang="ru-RU" b="1" dirty="0" smtClean="0">
                <a:latin typeface="Comic Sans MS" pitchFamily="66" charset="0"/>
              </a:rPr>
              <a:t>. Н</a:t>
            </a:r>
            <a:r>
              <a:rPr lang="ru-RU" b="1" dirty="0">
                <a:latin typeface="Comic Sans MS" pitchFamily="66" charset="0"/>
              </a:rPr>
              <a:t>. В. Гоголь</a:t>
            </a:r>
          </a:p>
          <a:p>
            <a:endParaRPr lang="ru-RU" dirty="0"/>
          </a:p>
        </p:txBody>
      </p:sp>
      <p:pic>
        <p:nvPicPr>
          <p:cNvPr id="25604" name="Picture 4" descr="IMG_06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0" t="25525" r="24425" b="25226"/>
          <a:stretch>
            <a:fillRect/>
          </a:stretch>
        </p:blipFill>
        <p:spPr bwMode="auto">
          <a:xfrm>
            <a:off x="5868144" y="317984"/>
            <a:ext cx="3058691" cy="4196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 descr="Гогол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96008"/>
            <a:ext cx="2876277" cy="3633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9134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16632"/>
            <a:ext cx="6870700" cy="838200"/>
          </a:xfrm>
        </p:spPr>
        <p:txBody>
          <a:bodyPr/>
          <a:lstStyle/>
          <a:p>
            <a:pPr algn="ctr"/>
            <a:r>
              <a:rPr lang="ru-RU" b="1" dirty="0">
                <a:latin typeface="Comic Sans MS" pitchFamily="66" charset="0"/>
              </a:rPr>
              <a:t>Улица Ломоносова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7772400" cy="1066800"/>
          </a:xfrm>
        </p:spPr>
        <p:txBody>
          <a:bodyPr/>
          <a:lstStyle/>
          <a:p>
            <a:endParaRPr lang="ru-RU"/>
          </a:p>
        </p:txBody>
      </p:sp>
      <p:pic>
        <p:nvPicPr>
          <p:cNvPr id="26628" name="Picture 4" descr="zUux_vQAaQ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80728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4" y="991073"/>
            <a:ext cx="2878392" cy="3847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3357" y="5157192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Кто малого не может, тому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большее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невозможно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			М. В. Ломоносов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0792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7577" y="207150"/>
            <a:ext cx="4535760" cy="762000"/>
          </a:xfrm>
        </p:spPr>
        <p:txBody>
          <a:bodyPr/>
          <a:lstStyle/>
          <a:p>
            <a:pPr algn="ctr"/>
            <a:r>
              <a:rPr lang="ru-RU" b="1" dirty="0">
                <a:latin typeface="Comic Sans MS" pitchFamily="66" charset="0"/>
              </a:rPr>
              <a:t>Улица Герцена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5373216"/>
            <a:ext cx="7704856" cy="1179984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Умение читать хорошие книги вовсе не равносильно знанию грамоты.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							А. И. Герцен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7652" name="Picture 4" descr="Герц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7150"/>
            <a:ext cx="2909887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8" t="18985" r="17138"/>
          <a:stretch/>
        </p:blipFill>
        <p:spPr bwMode="auto">
          <a:xfrm>
            <a:off x="1259632" y="1052736"/>
            <a:ext cx="4392488" cy="4067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3442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7132" y="188640"/>
            <a:ext cx="51054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Comic Sans MS" pitchFamily="66" charset="0"/>
              </a:rPr>
              <a:t>Улица </a:t>
            </a:r>
            <a:br>
              <a:rPr lang="ru-RU" sz="4000" b="1" dirty="0">
                <a:latin typeface="Comic Sans MS" pitchFamily="66" charset="0"/>
              </a:rPr>
            </a:br>
            <a:r>
              <a:rPr lang="ru-RU" sz="4000" b="1" dirty="0">
                <a:latin typeface="Comic Sans MS" pitchFamily="66" charset="0"/>
              </a:rPr>
              <a:t>Маяковского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01208"/>
            <a:ext cx="4896544" cy="990600"/>
          </a:xfrm>
        </p:spPr>
        <p:txBody>
          <a:bodyPr>
            <a:noAutofit/>
          </a:bodyPr>
          <a:lstStyle/>
          <a:p>
            <a:pPr marL="82296" indent="0" algn="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Вырастет и сына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свин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если сын - свиненок!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В. В. Маяковский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9700" name="Picture 4" descr="qN26EgGxa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4367"/>
            <a:ext cx="3240360" cy="5757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article1817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2664296" cy="3560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1239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24205"/>
            <a:ext cx="4419600" cy="90033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Comic Sans MS" pitchFamily="66" charset="0"/>
              </a:rPr>
              <a:t>Улица </a:t>
            </a:r>
            <a:r>
              <a:rPr lang="ru-RU" sz="4000" b="1" dirty="0" smtClean="0">
                <a:latin typeface="Comic Sans MS" pitchFamily="66" charset="0"/>
              </a:rPr>
              <a:t>Радищева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3871" y="4869160"/>
            <a:ext cx="4865744" cy="1739280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с телом ли растёт душа, не с ним ли мужает и крепится, не с ним ли вянет и тупеет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 А. Н. Радищев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8676" name="Picture 4" descr="DSCN489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1" t="9101" r="13664" b="4801"/>
          <a:stretch/>
        </p:blipFill>
        <p:spPr bwMode="auto">
          <a:xfrm>
            <a:off x="755576" y="1394723"/>
            <a:ext cx="3059832" cy="4989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vulica.by/wp-content/uploads/2013/08/14-03-1796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21086" y="332656"/>
            <a:ext cx="3351314" cy="4274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29582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4800600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dbziFmKww6w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0"/>
            <a:ext cx="4000500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116632"/>
            <a:ext cx="298931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Comic Sans MS" pitchFamily="66" charset="0"/>
              </a:rPr>
              <a:t>Улица </a:t>
            </a:r>
            <a:br>
              <a:rPr lang="ru-RU" sz="4000" b="1" dirty="0">
                <a:latin typeface="Comic Sans MS" pitchFamily="66" charset="0"/>
              </a:rPr>
            </a:br>
            <a:r>
              <a:rPr lang="ru-RU" sz="4000" b="1" dirty="0">
                <a:latin typeface="Comic Sans MS" pitchFamily="66" charset="0"/>
              </a:rPr>
              <a:t>Некрасова</a:t>
            </a:r>
          </a:p>
        </p:txBody>
      </p:sp>
      <p:pic>
        <p:nvPicPr>
          <p:cNvPr id="30726" name="Picture 6" descr="Некрас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23622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5589240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Поэтом можешь ты не быть, но гражданином быть обязан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Н. А.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Некрасов «Поэт и гражданин»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373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7808" y="116632"/>
            <a:ext cx="3742184" cy="162041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Comic Sans MS" pitchFamily="66" charset="0"/>
              </a:rPr>
              <a:t>Улица Гайдара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5517232"/>
            <a:ext cx="7706816" cy="1184176"/>
          </a:xfrm>
        </p:spPr>
        <p:txBody>
          <a:bodyPr>
            <a:normAutofit fontScale="62500" lnSpcReduction="20000"/>
          </a:bodyPr>
          <a:lstStyle/>
          <a:p>
            <a:pPr marL="82296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Словарь — такая книга, которую можно перечитывать без конца: все равно всего не запомнишь.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82296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Аркадий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Гайдар «Аркадий Гайдар. Сочинения в двух томах» </a:t>
            </a:r>
          </a:p>
        </p:txBody>
      </p:sp>
      <p:pic>
        <p:nvPicPr>
          <p:cNvPr id="31748" name="Picture 4" descr="IMG_06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10715"/>
          <a:stretch>
            <a:fillRect/>
          </a:stretch>
        </p:blipFill>
        <p:spPr bwMode="auto">
          <a:xfrm>
            <a:off x="4499992" y="260647"/>
            <a:ext cx="3600400" cy="5000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11"/>
          <a:stretch/>
        </p:blipFill>
        <p:spPr bwMode="auto">
          <a:xfrm>
            <a:off x="1331640" y="1709892"/>
            <a:ext cx="2697812" cy="3550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4710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76</TotalTime>
  <Words>185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Селфи-квест</vt:lpstr>
      <vt:lpstr>Улица Пушкина</vt:lpstr>
      <vt:lpstr>Улица  Гоголя</vt:lpstr>
      <vt:lpstr>Улица Ломоносова</vt:lpstr>
      <vt:lpstr>Улица Герцена</vt:lpstr>
      <vt:lpstr>Улица  Маяковского</vt:lpstr>
      <vt:lpstr>Улица Радищева</vt:lpstr>
      <vt:lpstr>Улица  Некрасова</vt:lpstr>
      <vt:lpstr>Улица Гайдара</vt:lpstr>
      <vt:lpstr>Улица Шевченко</vt:lpstr>
      <vt:lpstr>Улица Горького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Селфи-квест</dc:title>
  <cp:lastModifiedBy>МАШЕНЬКА</cp:lastModifiedBy>
  <cp:revision>8</cp:revision>
  <dcterms:modified xsi:type="dcterms:W3CDTF">2016-08-16T20:01:45Z</dcterms:modified>
</cp:coreProperties>
</file>